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media1.mp3" ContentType="audio/unknown"/>
  <Override PartName="/ppt/media/image3.jpeg" ContentType="image/jpeg"/>
  <Override PartName="/ppt/media/image4.jpeg" ContentType="image/jpeg"/>
  <Override PartName="/ppt/media/media2.mp3" ContentType="audio/unknown"/>
  <Override PartName="/ppt/notesSlides/notesSlide1.xml" ContentType="application/vnd.openxmlformats-officedocument.presentationml.notesSlide+xml"/>
  <Override PartName="/ppt/media/media1.m4a" ContentType="audio/unknown"/>
  <Override PartName="/ppt/media/image5.jpeg" ContentType="image/jpeg"/>
  <Override PartName="/ppt/media/image6.jpeg" ContentType="image/jpeg"/>
  <Override PartName="/ppt/media/media2.m4a" ContentType="audio/unknown"/>
  <Override PartName="/ppt/media/image7.jpeg" ContentType="image/jpeg"/>
  <Override PartName="/ppt/media/image8.jpeg" ContentType="image/jpeg"/>
  <Override PartName="/ppt/media/media3.m4a" ContentType="audio/unknown"/>
  <Override PartName="/ppt/media/media3.mp3" ContentType="audio/unknown"/>
  <Override PartName="/ppt/media/image9.jpeg" ContentType="image/jpeg"/>
  <Override PartName="/ppt/notesSlides/notesSlide2.xml" ContentType="application/vnd.openxmlformats-officedocument.presentationml.notesSlide+xml"/>
  <Override PartName="/ppt/media/image10.jpeg" ContentType="image/jpeg"/>
  <Override PartName="/ppt/media/image11.jpeg" ContentType="image/jpeg"/>
  <Override PartName="/ppt/media/media4.mp3" ContentType="audio/unknown"/>
  <Override PartName="/ppt/media/media1.mov" ContentType="video/unknown"/>
  <Override PartName="/ppt/media/media5.mp3" ContentType="audio/unknown"/>
  <Override PartName="/ppt/notesSlides/notesSlide3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lvl1pPr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1pPr>
    <a:lvl2pPr indent="2286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2pPr>
    <a:lvl3pPr indent="4572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3pPr>
    <a:lvl4pPr indent="6858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4pPr>
    <a:lvl5pPr indent="9144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5pPr>
    <a:lvl6pPr indent="11430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6pPr>
    <a:lvl7pPr indent="13716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7pPr>
    <a:lvl8pPr indent="16002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8pPr>
    <a:lvl9pPr indent="1828800" algn="ctr" defTabSz="825500">
      <a:defRPr sz="5200">
        <a:solidFill>
          <a:srgbClr val="FFFFFF"/>
        </a:solidFill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89B1A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A433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A433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69" name="Shape 6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400"/>
              <a:t>Western Union by The Five Americans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279" name="Shape 27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400"/>
              <a:t>Segue to back masking - the bit of reversed guitar in the Taylor Swift track.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21" name="Shape 32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400"/>
              <a:t>Listen to my piece again, then show how I made it inc.</a:t>
            </a:r>
            <a:endParaRPr sz="2400"/>
          </a:p>
          <a:p>
            <a:pPr lvl="0">
              <a:defRPr sz="1800"/>
            </a:pPr>
            <a:r>
              <a:rPr sz="2400"/>
              <a:t>	- sounds from pictures</a:t>
            </a:r>
            <a:endParaRPr sz="2400"/>
          </a:p>
          <a:p>
            <a:pPr lvl="0">
              <a:defRPr sz="1800"/>
            </a:pPr>
            <a:r>
              <a:rPr sz="2400"/>
              <a:t>	- reversed</a:t>
            </a:r>
            <a:endParaRPr sz="2400"/>
          </a:p>
          <a:p>
            <a:pPr lvl="0">
              <a:defRPr sz="1800"/>
            </a:pPr>
            <a:r>
              <a:rPr sz="2400"/>
              <a:t>	- Skempton ryhthm</a:t>
            </a:r>
            <a:endParaRPr sz="2400"/>
          </a:p>
          <a:p>
            <a:pPr lvl="0">
              <a:defRPr sz="1800"/>
            </a:pPr>
            <a:r>
              <a:rPr sz="2400"/>
              <a:t>	- Real morse code</a:t>
            </a:r>
            <a:endParaRPr sz="2400"/>
          </a:p>
          <a:p>
            <a:pPr lvl="0">
              <a:defRPr sz="1800"/>
            </a:pPr>
            <a:r>
              <a:rPr sz="2400"/>
              <a:t>	- JAMES HUMBERSTONE and 03071974 and …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2387600" y="2298700"/>
            <a:ext cx="19621500" cy="46482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2387600" y="7073900"/>
            <a:ext cx="196215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One</a:t>
            </a:r>
            <a:endParaRPr sz="44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Two</a:t>
            </a:r>
            <a:endParaRPr sz="44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Three</a:t>
            </a:r>
            <a:endParaRPr sz="44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Four</a:t>
            </a:r>
            <a:endParaRPr sz="44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2387600" y="9448800"/>
            <a:ext cx="19621500" cy="20066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2387600" y="11518900"/>
            <a:ext cx="19621500" cy="1714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One</a:t>
            </a:r>
            <a:endParaRPr sz="44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Two</a:t>
            </a:r>
            <a:endParaRPr sz="44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Three</a:t>
            </a:r>
            <a:endParaRPr sz="44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Four</a:t>
            </a:r>
            <a:endParaRPr sz="44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2387600" y="4533900"/>
            <a:ext cx="19621500" cy="46482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1790700" y="1066800"/>
            <a:ext cx="10007600" cy="56261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1790700" y="7035800"/>
            <a:ext cx="10007600" cy="562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One</a:t>
            </a:r>
            <a:endParaRPr sz="44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Two</a:t>
            </a:r>
            <a:endParaRPr sz="44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Three</a:t>
            </a:r>
            <a:endParaRPr sz="44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Four</a:t>
            </a:r>
            <a:endParaRPr sz="44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One</a:t>
            </a:r>
            <a:endParaRPr sz="5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Two</a:t>
            </a:r>
            <a:endParaRPr sz="5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Three</a:t>
            </a:r>
            <a:endParaRPr sz="5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Four</a:t>
            </a:r>
            <a:endParaRPr sz="5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1790700" y="3644900"/>
            <a:ext cx="10007600" cy="8839200"/>
          </a:xfrm>
          <a:prstGeom prst="rect">
            <a:avLst/>
          </a:prstGeom>
        </p:spPr>
        <p:txBody>
          <a:bodyPr/>
          <a:lstStyle>
            <a:lvl1pPr marL="431800" indent="-431800">
              <a:spcBef>
                <a:spcPts val="5300"/>
              </a:spcBef>
              <a:defRPr sz="3800"/>
            </a:lvl1pPr>
            <a:lvl2pPr marL="863600" indent="-431800">
              <a:spcBef>
                <a:spcPts val="5300"/>
              </a:spcBef>
              <a:defRPr sz="3800"/>
            </a:lvl2pPr>
            <a:lvl3pPr marL="1295400" indent="-431800">
              <a:spcBef>
                <a:spcPts val="5300"/>
              </a:spcBef>
              <a:defRPr sz="3800"/>
            </a:lvl3pPr>
            <a:lvl4pPr marL="1727200" indent="-431800">
              <a:spcBef>
                <a:spcPts val="5300"/>
              </a:spcBef>
              <a:defRPr sz="3800"/>
            </a:lvl4pPr>
            <a:lvl5pPr marL="2159000" indent="-431800">
              <a:spcBef>
                <a:spcPts val="5300"/>
              </a:spcBef>
              <a:defRPr sz="3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One</a:t>
            </a:r>
            <a:endParaRPr sz="38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Two</a:t>
            </a:r>
            <a:endParaRPr sz="38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Three</a:t>
            </a:r>
            <a:endParaRPr sz="38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Four</a:t>
            </a:r>
            <a:endParaRPr sz="38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1790700" y="1790700"/>
            <a:ext cx="20815300" cy="10147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One</a:t>
            </a:r>
            <a:endParaRPr sz="5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Two</a:t>
            </a:r>
            <a:endParaRPr sz="5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Three</a:t>
            </a:r>
            <a:endParaRPr sz="5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Four</a:t>
            </a:r>
            <a:endParaRPr sz="5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11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One</a:t>
            </a:r>
            <a:endParaRPr sz="5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Two</a:t>
            </a:r>
            <a:endParaRPr sz="5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Three</a:t>
            </a:r>
            <a:endParaRPr sz="5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Four</a:t>
            </a:r>
            <a:endParaRPr sz="5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spd="med" advClick="1"/>
  <p:txStyles>
    <p:titleStyle>
      <a:lvl1pPr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11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titleStyle>
    <p:bodyStyle>
      <a:lvl1pPr marL="6096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marL="12192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marL="18288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marL="24384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marL="30480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marL="36576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marL="42672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marL="48768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marL="5486400" indent="-609600" defTabSz="825500">
        <a:spcBef>
          <a:spcPts val="5900"/>
        </a:spcBef>
        <a:buSzPct val="75000"/>
        <a:buChar char="•"/>
        <a:defRPr sz="52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audio" Target="../media/media2.m4a"/><Relationship Id="rId5" Type="http://schemas.microsoft.com/office/2007/relationships/media" Target="../media/media2.m4a"/><Relationship Id="rId6" Type="http://schemas.openxmlformats.org/officeDocument/2006/relationships/image" Target="../media/image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audio" Target="../media/media2.m4a"/><Relationship Id="rId5" Type="http://schemas.microsoft.com/office/2007/relationships/media" Target="../media/media2.m4a"/><Relationship Id="rId6" Type="http://schemas.openxmlformats.org/officeDocument/2006/relationships/image" Target="../media/image1.png"/><Relationship Id="rId7" Type="http://schemas.openxmlformats.org/officeDocument/2006/relationships/image" Target="../media/image3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audio" Target="../media/media3.m4a"/><Relationship Id="rId5" Type="http://schemas.microsoft.com/office/2007/relationships/media" Target="../media/media3.m4a"/><Relationship Id="rId6" Type="http://schemas.openxmlformats.org/officeDocument/2006/relationships/image" Target="../media/image1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audio" Target="../media/media3.mp3"/><Relationship Id="rId4" Type="http://schemas.microsoft.com/office/2007/relationships/media" Target="../media/media3.mp3"/><Relationship Id="rId5" Type="http://schemas.openxmlformats.org/officeDocument/2006/relationships/image" Target="../media/image1.png"/><Relationship Id="rId6" Type="http://schemas.openxmlformats.org/officeDocument/2006/relationships/image" Target="../media/image9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5.png"/><Relationship Id="rId14" Type="http://schemas.openxmlformats.org/officeDocument/2006/relationships/image" Target="../media/image16.png"/><Relationship Id="rId15" Type="http://schemas.openxmlformats.org/officeDocument/2006/relationships/image" Target="../media/image17.png"/><Relationship Id="rId16" Type="http://schemas.openxmlformats.org/officeDocument/2006/relationships/image" Target="../media/image1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png"/><Relationship Id="rId23" Type="http://schemas.openxmlformats.org/officeDocument/2006/relationships/image" Target="../media/image25.png"/><Relationship Id="rId24" Type="http://schemas.openxmlformats.org/officeDocument/2006/relationships/image" Target="../media/image26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4" Type="http://schemas.openxmlformats.org/officeDocument/2006/relationships/image" Target="../media/image38.png"/><Relationship Id="rId15" Type="http://schemas.openxmlformats.org/officeDocument/2006/relationships/image" Target="../media/image39.png"/><Relationship Id="rId16" Type="http://schemas.openxmlformats.org/officeDocument/2006/relationships/image" Target="../media/image40.png"/><Relationship Id="rId17" Type="http://schemas.openxmlformats.org/officeDocument/2006/relationships/image" Target="../media/image41.png"/><Relationship Id="rId18" Type="http://schemas.openxmlformats.org/officeDocument/2006/relationships/image" Target="../media/image42.png"/><Relationship Id="rId19" Type="http://schemas.openxmlformats.org/officeDocument/2006/relationships/image" Target="../media/image43.png"/><Relationship Id="rId20" Type="http://schemas.openxmlformats.org/officeDocument/2006/relationships/image" Target="../media/image44.png"/><Relationship Id="rId21" Type="http://schemas.openxmlformats.org/officeDocument/2006/relationships/image" Target="../media/image45.png"/><Relationship Id="rId22" Type="http://schemas.openxmlformats.org/officeDocument/2006/relationships/image" Target="../media/image46.png"/><Relationship Id="rId23" Type="http://schemas.openxmlformats.org/officeDocument/2006/relationships/image" Target="../media/image47.png"/><Relationship Id="rId24" Type="http://schemas.openxmlformats.org/officeDocument/2006/relationships/image" Target="../media/image48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0" Type="http://schemas.openxmlformats.org/officeDocument/2006/relationships/image" Target="../media/image56.png"/><Relationship Id="rId11" Type="http://schemas.openxmlformats.org/officeDocument/2006/relationships/image" Target="../media/image57.png"/><Relationship Id="rId12" Type="http://schemas.openxmlformats.org/officeDocument/2006/relationships/image" Target="../media/image58.png"/><Relationship Id="rId13" Type="http://schemas.openxmlformats.org/officeDocument/2006/relationships/image" Target="../media/image59.png"/><Relationship Id="rId14" Type="http://schemas.openxmlformats.org/officeDocument/2006/relationships/image" Target="../media/image60.png"/><Relationship Id="rId15" Type="http://schemas.openxmlformats.org/officeDocument/2006/relationships/image" Target="../media/image61.png"/><Relationship Id="rId16" Type="http://schemas.openxmlformats.org/officeDocument/2006/relationships/image" Target="../media/image62.png"/><Relationship Id="rId17" Type="http://schemas.openxmlformats.org/officeDocument/2006/relationships/image" Target="../media/image63.png"/><Relationship Id="rId18" Type="http://schemas.openxmlformats.org/officeDocument/2006/relationships/image" Target="../media/image64.png"/><Relationship Id="rId19" Type="http://schemas.openxmlformats.org/officeDocument/2006/relationships/image" Target="../media/image65.png"/><Relationship Id="rId20" Type="http://schemas.openxmlformats.org/officeDocument/2006/relationships/image" Target="../media/image66.png"/><Relationship Id="rId21" Type="http://schemas.openxmlformats.org/officeDocument/2006/relationships/image" Target="../media/image67.png"/><Relationship Id="rId22" Type="http://schemas.openxmlformats.org/officeDocument/2006/relationships/image" Target="../media/image68.png"/><Relationship Id="rId23" Type="http://schemas.openxmlformats.org/officeDocument/2006/relationships/image" Target="../media/image69.png"/><Relationship Id="rId24" Type="http://schemas.openxmlformats.org/officeDocument/2006/relationships/image" Target="../media/image70.png"/><Relationship Id="rId25" Type="http://schemas.openxmlformats.org/officeDocument/2006/relationships/image" Target="../media/image71.png"/><Relationship Id="rId26" Type="http://schemas.openxmlformats.org/officeDocument/2006/relationships/image" Target="../media/image72.png"/><Relationship Id="rId27" Type="http://schemas.openxmlformats.org/officeDocument/2006/relationships/image" Target="../media/image73.png"/><Relationship Id="rId28" Type="http://schemas.openxmlformats.org/officeDocument/2006/relationships/image" Target="../media/image74.png"/><Relationship Id="rId29" Type="http://schemas.openxmlformats.org/officeDocument/2006/relationships/image" Target="../media/image75.png"/><Relationship Id="rId30" Type="http://schemas.openxmlformats.org/officeDocument/2006/relationships/image" Target="../media/image76.png"/><Relationship Id="rId31" Type="http://schemas.openxmlformats.org/officeDocument/2006/relationships/image" Target="../media/image77.png"/><Relationship Id="rId32" Type="http://schemas.openxmlformats.org/officeDocument/2006/relationships/image" Target="../media/image78.png"/><Relationship Id="rId33" Type="http://schemas.openxmlformats.org/officeDocument/2006/relationships/image" Target="../media/image79.png"/><Relationship Id="rId34" Type="http://schemas.openxmlformats.org/officeDocument/2006/relationships/image" Target="../media/image80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1.png"/><Relationship Id="rId4" Type="http://schemas.openxmlformats.org/officeDocument/2006/relationships/audio" Target="../media/media3.mp3"/><Relationship Id="rId5" Type="http://schemas.microsoft.com/office/2007/relationships/media" Target="../media/media3.mp3"/><Relationship Id="rId6" Type="http://schemas.openxmlformats.org/officeDocument/2006/relationships/image" Target="../media/image1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1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2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3.png"/><Relationship Id="rId3" Type="http://schemas.openxmlformats.org/officeDocument/2006/relationships/audio" Target="../media/media4.mp3"/><Relationship Id="rId4" Type="http://schemas.microsoft.com/office/2007/relationships/media" Target="../media/media4.mp3"/><Relationship Id="rId5" Type="http://schemas.openxmlformats.org/officeDocument/2006/relationships/image" Target="../media/image1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2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86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1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95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http://www.flickr.com/photos/37467370@N08/7606239970/" TargetMode="External"/><Relationship Id="rId3" Type="http://schemas.openxmlformats.org/officeDocument/2006/relationships/hyperlink" Target="http://www.flickr.com/photos/mahesh_f/3517736053/" TargetMode="External"/><Relationship Id="rId4" Type="http://schemas.openxmlformats.org/officeDocument/2006/relationships/hyperlink" Target="http://en.wikipedia.org/wiki/File:Five_Americans.png" TargetMode="External"/><Relationship Id="rId5" Type="http://schemas.openxmlformats.org/officeDocument/2006/relationships/hyperlink" Target="http://upload.wikimedia.org/wikipedia/commons/1/11/Johannes_Brahms_1853.jpg" TargetMode="External"/><Relationship Id="rId6" Type="http://schemas.openxmlformats.org/officeDocument/2006/relationships/hyperlink" Target="http://upload.wikimedia.org/wikipedia/commons/4/49/Liszt_(Lehmann_portrait).jpg" TargetMode="Externa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1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audio" Target="../media/media1.m4a"/><Relationship Id="rId4" Type="http://schemas.microsoft.com/office/2007/relationships/media" Target="../media/media1.m4a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cyph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507805"/>
            <a:ext cx="24384001" cy="19339036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Shape 33"/>
          <p:cNvSpPr/>
          <p:nvPr/>
        </p:nvSpPr>
        <p:spPr>
          <a:xfrm rot="20393159">
            <a:off x="1423313" y="3435950"/>
            <a:ext cx="106299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3175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Cryptography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nspector morse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34116" y="0"/>
            <a:ext cx="9564625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Inspector Mors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45434" y="0"/>
            <a:ext cx="9695356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1 Inspector Morse Theme (Full Version).m4a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0920523" y="10696353"/>
            <a:ext cx="1651001" cy="838201"/>
          </a:xfrm>
          <a:prstGeom prst="rect">
            <a:avLst/>
          </a:prstGeom>
        </p:spPr>
      </p:pic>
      <p:sp>
        <p:nvSpPr>
          <p:cNvPr id="74" name="Shape 74"/>
          <p:cNvSpPr/>
          <p:nvPr/>
        </p:nvSpPr>
        <p:spPr>
          <a:xfrm>
            <a:off x="335988" y="6612565"/>
            <a:ext cx="24434801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000">
                <a:solidFill>
                  <a:srgbClr val="FFFFFF"/>
                </a:solidFill>
              </a:rPr>
              <a:t>_ _  _ _ _  .  _ .   .  .  .   .  </a:t>
            </a:r>
          </a:p>
        </p:txBody>
      </p:sp>
      <p:sp>
        <p:nvSpPr>
          <p:cNvPr id="75" name="Shape 75"/>
          <p:cNvSpPr/>
          <p:nvPr/>
        </p:nvSpPr>
        <p:spPr>
          <a:xfrm>
            <a:off x="0" y="6857999"/>
            <a:ext cx="243840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000">
                <a:solidFill>
                  <a:srgbClr val="FFFFFF"/>
                </a:solidFill>
              </a:rPr>
              <a:t>Long Long   -   Long Long Long   -   Short Long Shot   -   Short Short Short   -   Short</a:t>
            </a:r>
          </a:p>
        </p:txBody>
      </p:sp>
      <p:graphicFrame>
        <p:nvGraphicFramePr>
          <p:cNvPr id="76" name="Table 76"/>
          <p:cNvGraphicFramePr/>
          <p:nvPr/>
        </p:nvGraphicFramePr>
        <p:xfrm>
          <a:off x="5312189" y="1574800"/>
          <a:ext cx="15279192" cy="44323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957882"/>
                <a:gridCol w="3291837"/>
                <a:gridCol w="3053298"/>
                <a:gridCol w="2767051"/>
                <a:gridCol w="3196421"/>
              </a:tblGrid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 _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 _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 ..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 ....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 .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 .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 .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 _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 ...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X _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 _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 gridSpan="5"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Z _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7" name="Shape 77"/>
          <p:cNvSpPr/>
          <p:nvPr/>
        </p:nvSpPr>
        <p:spPr>
          <a:xfrm>
            <a:off x="734709" y="9190960"/>
            <a:ext cx="23367493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000">
                <a:solidFill>
                  <a:srgbClr val="FFFFFF"/>
                </a:solidFill>
              </a:rPr>
              <a:t>M     O        R       S    E</a:t>
            </a:r>
          </a:p>
        </p:txBody>
      </p:sp>
    </p:spTree>
  </p:cSld>
  <p:clrMapOvr>
    <a:masterClrMapping/>
  </p:clrMapOvr>
  <p:transition spd="slow" advClick="1">
    <p:push dir="r"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presetClass="entr" presetSubtype="0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0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presetClass="entr" presetSubtype="0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26" fill="hold" display="0">
                  <p:stCondLst>
                    <p:cond delay="indefinite"/>
                  </p:st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build="whole" bldLvl="1" animBg="1" rev="0" advAuto="0" spid="75" grpId="3"/>
      <p:bldP build="whole" bldLvl="1" animBg="1" rev="0" advAuto="0" spid="77" grpId="5"/>
      <p:bldP build="whole" bldLvl="1" animBg="1" rev="0" advAuto="0" spid="74" grpId="4"/>
      <p:bldP build="whole" bldLvl="1" animBg="1" rev="0" advAuto="0" spid="7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nspector morse2.jpg"/>
          <p:cNvPicPr/>
          <p:nvPr/>
        </p:nvPicPr>
        <p:blipFill>
          <a:blip r:embed="rId2">
            <a:alphaModFix amt="10213"/>
            <a:extLst/>
          </a:blip>
          <a:stretch>
            <a:fillRect/>
          </a:stretch>
        </p:blipFill>
        <p:spPr>
          <a:xfrm>
            <a:off x="1834116" y="0"/>
            <a:ext cx="9564625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Inspector Morse.jpg"/>
          <p:cNvPicPr/>
          <p:nvPr/>
        </p:nvPicPr>
        <p:blipFill>
          <a:blip r:embed="rId3">
            <a:alphaModFix amt="10213"/>
            <a:extLst/>
          </a:blip>
          <a:stretch>
            <a:fillRect/>
          </a:stretch>
        </p:blipFill>
        <p:spPr>
          <a:xfrm>
            <a:off x="12945434" y="0"/>
            <a:ext cx="9695356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01 Inspector Morse Theme (Full Version).m4a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0920523" y="10696353"/>
            <a:ext cx="1651001" cy="838201"/>
          </a:xfrm>
          <a:prstGeom prst="rect">
            <a:avLst/>
          </a:prstGeom>
        </p:spPr>
      </p:pic>
      <p:graphicFrame>
        <p:nvGraphicFramePr>
          <p:cNvPr id="82" name="Table 82"/>
          <p:cNvGraphicFramePr/>
          <p:nvPr/>
        </p:nvGraphicFramePr>
        <p:xfrm>
          <a:off x="5312189" y="1574800"/>
          <a:ext cx="15279192" cy="44323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957882"/>
                <a:gridCol w="3291837"/>
                <a:gridCol w="3053298"/>
                <a:gridCol w="2767051"/>
                <a:gridCol w="3196421"/>
              </a:tblGrid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 _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 _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 ..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 ....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 .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 .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 .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 _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 ...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X _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 _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 gridSpan="5"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Z _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86" name="Group 86"/>
          <p:cNvGrpSpPr/>
          <p:nvPr/>
        </p:nvGrpSpPr>
        <p:grpSpPr>
          <a:xfrm>
            <a:off x="0" y="6612565"/>
            <a:ext cx="24770789" cy="5423196"/>
            <a:chOff x="0" y="0"/>
            <a:chExt cx="24770788" cy="5423195"/>
          </a:xfrm>
        </p:grpSpPr>
        <p:sp>
          <p:nvSpPr>
            <p:cNvPr id="83" name="Shape 83"/>
            <p:cNvSpPr/>
            <p:nvPr/>
          </p:nvSpPr>
          <p:spPr>
            <a:xfrm>
              <a:off x="335988" y="-1"/>
              <a:ext cx="24434801" cy="284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8000"/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0">
                  <a:solidFill>
                    <a:srgbClr val="FFFFFF"/>
                  </a:solidFill>
                </a:rPr>
                <a:t>_ _  _ _ _  .  _ .   .  .  .   .  </a:t>
              </a:r>
            </a:p>
          </p:txBody>
        </p:sp>
        <p:sp>
          <p:nvSpPr>
            <p:cNvPr id="84" name="Shape 84"/>
            <p:cNvSpPr/>
            <p:nvPr/>
          </p:nvSpPr>
          <p:spPr>
            <a:xfrm>
              <a:off x="0" y="245434"/>
              <a:ext cx="24384000" cy="863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5000"/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5000">
                  <a:solidFill>
                    <a:srgbClr val="FFFFFF"/>
                  </a:solidFill>
                </a:rPr>
                <a:t>Long Long   -   Long Long Long   -   Short Long Shot   -   Short Short Short   -   Short</a:t>
              </a:r>
            </a:p>
          </p:txBody>
        </p:sp>
        <p:sp>
          <p:nvSpPr>
            <p:cNvPr id="85" name="Shape 85"/>
            <p:cNvSpPr/>
            <p:nvPr/>
          </p:nvSpPr>
          <p:spPr>
            <a:xfrm>
              <a:off x="734709" y="2578395"/>
              <a:ext cx="23367493" cy="284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8000"/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8000">
                  <a:solidFill>
                    <a:srgbClr val="FFFFFF"/>
                  </a:solidFill>
                </a:rPr>
                <a:t>M     O        R       S    E</a:t>
              </a:r>
            </a:p>
          </p:txBody>
        </p:sp>
      </p:grpSp>
      <p:pic>
        <p:nvPicPr>
          <p:cNvPr id="87" name="Inspector Morse Ostinato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486433" y="8993243"/>
            <a:ext cx="16918003" cy="22046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xi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nodeType="afterEffect" presetClass="entr" presetSubtype="4" presetID="7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build="whole" bldLvl="1" animBg="1" rev="0" advAuto="0" spid="87" grpId="3"/>
      <p:bldP build="whole" bldLvl="1" animBg="1" rev="0" advAuto="0" spid="8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radio kaos back cov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46346" y="-1"/>
            <a:ext cx="13613132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radio-kaos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08 The Tide Is Turning (After Live Aid).m4a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5295900" y="9232900"/>
            <a:ext cx="1651000" cy="838200"/>
          </a:xfrm>
          <a:prstGeom prst="rect">
            <a:avLst/>
          </a:prstGeom>
        </p:spPr>
      </p:pic>
    </p:spTree>
  </p:cSld>
  <p:clrMapOvr>
    <a:masterClrMapping/>
  </p:clrMapOvr>
  <p:transition spd="slow" advClick="1">
    <p:push dir="r"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9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Taylor-Swift-Red-Album-Cover-201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68000" y="0"/>
            <a:ext cx="13716000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08 We Are Never Ever Getting Back Together.mp3"/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613803" y="11286634"/>
            <a:ext cx="1651001" cy="838201"/>
          </a:xfrm>
          <a:prstGeom prst="rect">
            <a:avLst/>
          </a:prstGeom>
        </p:spPr>
      </p:pic>
      <p:pic>
        <p:nvPicPr>
          <p:cNvPr id="95" name="doc01805320131101160850_001.jpg"/>
          <p:cNvPicPr/>
          <p:nvPr/>
        </p:nvPicPr>
        <p:blipFill>
          <a:blip r:embed="rId6">
            <a:extLst/>
          </a:blip>
          <a:srcRect l="1597" t="1931" r="1597" b="6813"/>
          <a:stretch>
            <a:fillRect/>
          </a:stretch>
        </p:blipFill>
        <p:spPr>
          <a:xfrm rot="21124598">
            <a:off x="2371093" y="1853163"/>
            <a:ext cx="14558957" cy="9654904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444500" dir="3013135">
              <a:srgbClr val="000000"/>
            </a:outerShdw>
          </a:effectLst>
        </p:spPr>
      </p:pic>
    </p:spTree>
  </p:cSld>
  <p:clrMapOvr>
    <a:masterClrMapping/>
  </p:clrMapOvr>
  <p:transition spd="med" advClick="0" advTm="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8" presetID="7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presetClass="entr" presetSubtype="2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9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audio>
          </p:childTnLst>
        </p:cTn>
      </p:par>
    </p:tnLst>
    <p:bldLst>
      <p:bldP build="whole" bldLvl="1" animBg="1" rev="0" advAuto="0" spid="93" grpId="2"/>
      <p:bldP build="whole" bldLvl="1" animBg="1" rev="0" advAuto="0" spid="95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doc01805320131101160850_001.jpg"/>
          <p:cNvPicPr/>
          <p:nvPr/>
        </p:nvPicPr>
        <p:blipFill>
          <a:blip r:embed="rId2">
            <a:extLst/>
          </a:blip>
          <a:srcRect l="1597" t="1931" r="1597" b="6813"/>
          <a:stretch>
            <a:fillRect/>
          </a:stretch>
        </p:blipFill>
        <p:spPr>
          <a:xfrm rot="21124598">
            <a:off x="-5788905" y="1115197"/>
            <a:ext cx="20760535" cy="13767534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444500" dir="3013135">
              <a:srgbClr val="000000"/>
            </a:outerShdw>
          </a:effectLst>
        </p:spPr>
      </p:pic>
    </p:spTree>
  </p:cSld>
  <p:clrMapOvr>
    <a:masterClrMapping/>
  </p:clrMapOvr>
  <p:transition spd="med" advClick="0" advTm="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doc01805320131101160850_001.jpg"/>
          <p:cNvPicPr/>
          <p:nvPr/>
        </p:nvPicPr>
        <p:blipFill>
          <a:blip r:embed="rId2">
            <a:extLst/>
          </a:blip>
          <a:srcRect l="1597" t="1931" r="1597" b="6813"/>
          <a:stretch>
            <a:fillRect/>
          </a:stretch>
        </p:blipFill>
        <p:spPr>
          <a:xfrm>
            <a:off x="-28155901" y="-2654301"/>
            <a:ext cx="50571401" cy="33536875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444500" dir="3013135">
              <a:srgbClr val="000000"/>
            </a:outerShdw>
          </a:effectLst>
        </p:spPr>
      </p:pic>
      <p:pic>
        <p:nvPicPr>
          <p:cNvPr id="100" name="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20327791">
            <a:off x="12950662" y="-25400"/>
            <a:ext cx="964801" cy="1045703"/>
          </a:xfrm>
          <a:prstGeom prst="rect">
            <a:avLst/>
          </a:prstGeom>
        </p:spPr>
      </p:pic>
      <p:pic>
        <p:nvPicPr>
          <p:cNvPr id="102" name="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 rot="20327791">
            <a:off x="17626824" y="-25400"/>
            <a:ext cx="964801" cy="1045703"/>
          </a:xfrm>
          <a:prstGeom prst="rect">
            <a:avLst/>
          </a:prstGeom>
        </p:spPr>
      </p:pic>
      <p:pic>
        <p:nvPicPr>
          <p:cNvPr id="104" name="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 rot="20327791">
            <a:off x="20118620" y="-25400"/>
            <a:ext cx="964800" cy="1045703"/>
          </a:xfrm>
          <a:prstGeom prst="rect">
            <a:avLst/>
          </a:prstGeom>
        </p:spPr>
      </p:pic>
      <p:pic>
        <p:nvPicPr>
          <p:cNvPr id="106" name="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 rot="20327791">
            <a:off x="11348794" y="670361"/>
            <a:ext cx="964800" cy="1045703"/>
          </a:xfrm>
          <a:prstGeom prst="rect">
            <a:avLst/>
          </a:prstGeom>
        </p:spPr>
      </p:pic>
      <p:sp>
        <p:nvSpPr>
          <p:cNvPr id="108" name="Shape 108"/>
          <p:cNvSpPr/>
          <p:nvPr/>
        </p:nvSpPr>
        <p:spPr>
          <a:xfrm rot="21176918">
            <a:off x="591244" y="874097"/>
            <a:ext cx="336423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WHEN</a:t>
            </a:r>
          </a:p>
        </p:txBody>
      </p:sp>
      <p:pic>
        <p:nvPicPr>
          <p:cNvPr id="109" name="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 rot="20327791">
            <a:off x="14358365" y="670361"/>
            <a:ext cx="964801" cy="1045703"/>
          </a:xfrm>
          <a:prstGeom prst="rect">
            <a:avLst/>
          </a:prstGeom>
        </p:spPr>
      </p:pic>
      <p:sp>
        <p:nvSpPr>
          <p:cNvPr id="111" name="Shape 111"/>
          <p:cNvSpPr/>
          <p:nvPr/>
        </p:nvSpPr>
        <p:spPr>
          <a:xfrm rot="21176918">
            <a:off x="5081530" y="874097"/>
            <a:ext cx="52768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I</a:t>
            </a:r>
          </a:p>
        </p:txBody>
      </p:sp>
      <p:pic>
        <p:nvPicPr>
          <p:cNvPr id="112" name="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 rot="20327791">
            <a:off x="19843551" y="670361"/>
            <a:ext cx="964801" cy="1045703"/>
          </a:xfrm>
          <a:prstGeom prst="rect">
            <a:avLst/>
          </a:prstGeom>
        </p:spPr>
      </p:pic>
      <p:pic>
        <p:nvPicPr>
          <p:cNvPr id="114" name="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 rot="20327791">
            <a:off x="13382319" y="1188237"/>
            <a:ext cx="964801" cy="1045703"/>
          </a:xfrm>
          <a:prstGeom prst="rect">
            <a:avLst/>
          </a:prstGeom>
        </p:spPr>
      </p:pic>
      <p:pic>
        <p:nvPicPr>
          <p:cNvPr id="116" name=""/>
          <p:cNvPicPr/>
          <p:nvPr/>
        </p:nvPicPr>
        <p:blipFill>
          <a:blip r:embed="rId10">
            <a:extLst/>
          </a:blip>
          <a:stretch>
            <a:fillRect/>
          </a:stretch>
        </p:blipFill>
        <p:spPr>
          <a:xfrm rot="20327791">
            <a:off x="16456612" y="1373596"/>
            <a:ext cx="964801" cy="1045703"/>
          </a:xfrm>
          <a:prstGeom prst="rect">
            <a:avLst/>
          </a:prstGeom>
        </p:spPr>
      </p:pic>
      <p:pic>
        <p:nvPicPr>
          <p:cNvPr id="118" name=""/>
          <p:cNvPicPr/>
          <p:nvPr/>
        </p:nvPicPr>
        <p:blipFill>
          <a:blip r:embed="rId11">
            <a:extLst/>
          </a:blip>
          <a:stretch>
            <a:fillRect/>
          </a:stretch>
        </p:blipFill>
        <p:spPr>
          <a:xfrm rot="20327791">
            <a:off x="17138801" y="1883998"/>
            <a:ext cx="964801" cy="1045703"/>
          </a:xfrm>
          <a:prstGeom prst="rect">
            <a:avLst/>
          </a:prstGeom>
        </p:spPr>
      </p:pic>
      <p:pic>
        <p:nvPicPr>
          <p:cNvPr id="120" name=""/>
          <p:cNvPicPr/>
          <p:nvPr/>
        </p:nvPicPr>
        <p:blipFill>
          <a:blip r:embed="rId12">
            <a:extLst/>
          </a:blip>
          <a:stretch>
            <a:fillRect/>
          </a:stretch>
        </p:blipFill>
        <p:spPr>
          <a:xfrm rot="20327791">
            <a:off x="11836817" y="5103916"/>
            <a:ext cx="964800" cy="1045703"/>
          </a:xfrm>
          <a:prstGeom prst="rect">
            <a:avLst/>
          </a:prstGeom>
        </p:spPr>
      </p:pic>
      <p:pic>
        <p:nvPicPr>
          <p:cNvPr id="122" name=""/>
          <p:cNvPicPr/>
          <p:nvPr/>
        </p:nvPicPr>
        <p:blipFill>
          <a:blip r:embed="rId13">
            <a:extLst/>
          </a:blip>
          <a:stretch>
            <a:fillRect/>
          </a:stretch>
        </p:blipFill>
        <p:spPr>
          <a:xfrm rot="20327791">
            <a:off x="14846388" y="5103916"/>
            <a:ext cx="964801" cy="1045703"/>
          </a:xfrm>
          <a:prstGeom prst="rect">
            <a:avLst/>
          </a:prstGeom>
        </p:spPr>
      </p:pic>
      <p:pic>
        <p:nvPicPr>
          <p:cNvPr id="124" name=""/>
          <p:cNvPicPr/>
          <p:nvPr/>
        </p:nvPicPr>
        <p:blipFill>
          <a:blip r:embed="rId14">
            <a:extLst/>
          </a:blip>
          <a:stretch>
            <a:fillRect/>
          </a:stretch>
        </p:blipFill>
        <p:spPr>
          <a:xfrm rot="20327791">
            <a:off x="12197622" y="5621792"/>
            <a:ext cx="964801" cy="1045703"/>
          </a:xfrm>
          <a:prstGeom prst="rect">
            <a:avLst/>
          </a:prstGeom>
        </p:spPr>
      </p:pic>
      <p:sp>
        <p:nvSpPr>
          <p:cNvPr id="126" name="Shape 126"/>
          <p:cNvSpPr/>
          <p:nvPr/>
        </p:nvSpPr>
        <p:spPr>
          <a:xfrm rot="21439299">
            <a:off x="800550" y="2916329"/>
            <a:ext cx="70231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STOPPED</a:t>
            </a:r>
          </a:p>
        </p:txBody>
      </p:sp>
      <p:pic>
        <p:nvPicPr>
          <p:cNvPr id="127" name=""/>
          <p:cNvPicPr/>
          <p:nvPr/>
        </p:nvPicPr>
        <p:blipFill>
          <a:blip r:embed="rId15">
            <a:extLst/>
          </a:blip>
          <a:stretch>
            <a:fillRect/>
          </a:stretch>
        </p:blipFill>
        <p:spPr>
          <a:xfrm rot="20327791">
            <a:off x="10725198" y="7498729"/>
            <a:ext cx="964800" cy="1045703"/>
          </a:xfrm>
          <a:prstGeom prst="rect">
            <a:avLst/>
          </a:prstGeom>
        </p:spPr>
      </p:pic>
      <p:pic>
        <p:nvPicPr>
          <p:cNvPr id="129" name=""/>
          <p:cNvPicPr/>
          <p:nvPr/>
        </p:nvPicPr>
        <p:blipFill>
          <a:blip r:embed="rId16">
            <a:extLst/>
          </a:blip>
          <a:stretch>
            <a:fillRect/>
          </a:stretch>
        </p:blipFill>
        <p:spPr>
          <a:xfrm rot="20327791">
            <a:off x="14846388" y="7660533"/>
            <a:ext cx="964801" cy="1045704"/>
          </a:xfrm>
          <a:prstGeom prst="rect">
            <a:avLst/>
          </a:prstGeom>
        </p:spPr>
      </p:pic>
      <p:pic>
        <p:nvPicPr>
          <p:cNvPr id="131" name=""/>
          <p:cNvPicPr/>
          <p:nvPr/>
        </p:nvPicPr>
        <p:blipFill>
          <a:blip r:embed="rId17">
            <a:extLst/>
          </a:blip>
          <a:stretch>
            <a:fillRect/>
          </a:stretch>
        </p:blipFill>
        <p:spPr>
          <a:xfrm rot="20327791">
            <a:off x="17138801" y="7660533"/>
            <a:ext cx="964801" cy="1045704"/>
          </a:xfrm>
          <a:prstGeom prst="rect">
            <a:avLst/>
          </a:prstGeom>
        </p:spPr>
      </p:pic>
      <p:pic>
        <p:nvPicPr>
          <p:cNvPr id="133" name=""/>
          <p:cNvPicPr/>
          <p:nvPr/>
        </p:nvPicPr>
        <p:blipFill>
          <a:blip r:embed="rId18">
            <a:extLst/>
          </a:blip>
          <a:stretch>
            <a:fillRect/>
          </a:stretch>
        </p:blipFill>
        <p:spPr>
          <a:xfrm rot="20327791">
            <a:off x="10722971" y="8178410"/>
            <a:ext cx="964800" cy="1045703"/>
          </a:xfrm>
          <a:prstGeom prst="rect">
            <a:avLst/>
          </a:prstGeom>
        </p:spPr>
      </p:pic>
      <p:pic>
        <p:nvPicPr>
          <p:cNvPr id="135" name=""/>
          <p:cNvPicPr/>
          <p:nvPr/>
        </p:nvPicPr>
        <p:blipFill>
          <a:blip r:embed="rId19">
            <a:extLst/>
          </a:blip>
          <a:stretch>
            <a:fillRect/>
          </a:stretch>
        </p:blipFill>
        <p:spPr>
          <a:xfrm rot="20327791">
            <a:off x="10722971" y="8809449"/>
            <a:ext cx="964800" cy="1045703"/>
          </a:xfrm>
          <a:prstGeom prst="rect">
            <a:avLst/>
          </a:prstGeom>
        </p:spPr>
      </p:pic>
      <p:pic>
        <p:nvPicPr>
          <p:cNvPr id="137" name=""/>
          <p:cNvPicPr/>
          <p:nvPr/>
        </p:nvPicPr>
        <p:blipFill>
          <a:blip r:embed="rId20">
            <a:extLst/>
          </a:blip>
          <a:stretch>
            <a:fillRect/>
          </a:stretch>
        </p:blipFill>
        <p:spPr>
          <a:xfrm rot="20327791">
            <a:off x="17432658" y="9505210"/>
            <a:ext cx="964801" cy="1045703"/>
          </a:xfrm>
          <a:prstGeom prst="rect">
            <a:avLst/>
          </a:prstGeom>
        </p:spPr>
      </p:pic>
      <p:sp>
        <p:nvSpPr>
          <p:cNvPr id="139" name="Shape 139"/>
          <p:cNvSpPr/>
          <p:nvPr/>
        </p:nvSpPr>
        <p:spPr>
          <a:xfrm rot="21176918">
            <a:off x="4729502" y="5484697"/>
            <a:ext cx="424815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CARING</a:t>
            </a:r>
          </a:p>
        </p:txBody>
      </p:sp>
      <p:pic>
        <p:nvPicPr>
          <p:cNvPr id="140" name=""/>
          <p:cNvPicPr/>
          <p:nvPr/>
        </p:nvPicPr>
        <p:blipFill>
          <a:blip r:embed="rId21">
            <a:extLst/>
          </a:blip>
          <a:stretch>
            <a:fillRect/>
          </a:stretch>
        </p:blipFill>
        <p:spPr>
          <a:xfrm rot="20327791">
            <a:off x="19002165" y="11301245"/>
            <a:ext cx="964801" cy="1045703"/>
          </a:xfrm>
          <a:prstGeom prst="rect">
            <a:avLst/>
          </a:prstGeom>
        </p:spPr>
      </p:pic>
      <p:pic>
        <p:nvPicPr>
          <p:cNvPr id="142" name=""/>
          <p:cNvPicPr/>
          <p:nvPr/>
        </p:nvPicPr>
        <p:blipFill>
          <a:blip r:embed="rId22">
            <a:extLst/>
          </a:blip>
          <a:stretch>
            <a:fillRect/>
          </a:stretch>
        </p:blipFill>
        <p:spPr>
          <a:xfrm rot="20327791">
            <a:off x="9941090" y="11997006"/>
            <a:ext cx="964801" cy="1045703"/>
          </a:xfrm>
          <a:prstGeom prst="rect">
            <a:avLst/>
          </a:prstGeom>
        </p:spPr>
      </p:pic>
      <p:pic>
        <p:nvPicPr>
          <p:cNvPr id="144" name=""/>
          <p:cNvPicPr/>
          <p:nvPr/>
        </p:nvPicPr>
        <p:blipFill>
          <a:blip r:embed="rId23">
            <a:extLst/>
          </a:blip>
          <a:stretch>
            <a:fillRect/>
          </a:stretch>
        </p:blipFill>
        <p:spPr>
          <a:xfrm rot="20327791">
            <a:off x="11221577" y="11997006"/>
            <a:ext cx="964800" cy="1045703"/>
          </a:xfrm>
          <a:prstGeom prst="rect">
            <a:avLst/>
          </a:prstGeom>
        </p:spPr>
      </p:pic>
      <p:pic>
        <p:nvPicPr>
          <p:cNvPr id="146" name=""/>
          <p:cNvPicPr/>
          <p:nvPr/>
        </p:nvPicPr>
        <p:blipFill>
          <a:blip r:embed="rId24">
            <a:extLst/>
          </a:blip>
          <a:stretch>
            <a:fillRect/>
          </a:stretch>
        </p:blipFill>
        <p:spPr>
          <a:xfrm rot="20327791">
            <a:off x="10429113" y="12675272"/>
            <a:ext cx="964801" cy="1045703"/>
          </a:xfrm>
          <a:prstGeom prst="rect">
            <a:avLst/>
          </a:prstGeom>
        </p:spPr>
      </p:pic>
      <p:sp>
        <p:nvSpPr>
          <p:cNvPr id="148" name="Shape 148"/>
          <p:cNvSpPr/>
          <p:nvPr/>
        </p:nvSpPr>
        <p:spPr>
          <a:xfrm rot="224943">
            <a:off x="728375" y="7034583"/>
            <a:ext cx="367474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WHAT</a:t>
            </a:r>
          </a:p>
        </p:txBody>
      </p:sp>
    </p:spTree>
  </p:cSld>
  <p:clrMapOvr>
    <a:masterClrMapping/>
  </p:clrMapOvr>
  <p:transition spd="med" advClick="0" advTm="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" presetID="18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presetClass="entr" presetSubtype="3" presetID="18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presetClass="entr" presetSubtype="3" presetID="18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presetClass="entr" presetSubtype="3" presetID="18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presetClass="entr" presetSubtype="0" presetID="1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presetClass="entr" presetSubtype="3" presetID="18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3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nodeType="clickEffect" presetClass="entr" presetSubtype="0" presetID="1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presetClass="entr" presetSubtype="3" presetID="18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nodeType="afterEffect" presetClass="entr" presetSubtype="3" presetID="18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nodeType="afterEffect" presetClass="entr" presetSubtype="3" presetID="18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nodeType="afterEffect" presetClass="entr" presetSubtype="3" presetID="18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5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nodeType="afterEffect" presetClass="entr" presetSubtype="3" presetID="18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5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nodeType="afterEffect" presetClass="entr" presetSubtype="3" presetID="18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6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nodeType="afterEffect" presetClass="entr" presetSubtype="3" presetID="18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6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presetClass="entr" presetSubtype="0" presetID="1" grpId="1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nodeType="afterEffect" presetClass="entr" presetSubtype="3" presetID="18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7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nodeType="afterEffect" presetClass="entr" presetSubtype="3" presetID="18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7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nodeType="afterEffect" presetClass="entr" presetSubtype="3" presetID="18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8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nodeType="afterEffect" presetClass="entr" presetSubtype="3" presetID="18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8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nodeType="afterEffect" presetClass="entr" presetSubtype="3" presetID="18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8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nodeType="afterEffect" presetClass="entr" presetSubtype="3" presetID="18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9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presetClass="entr" presetSubtype="0" presetID="1" grpId="2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afterEffect" presetClass="entr" presetSubtype="3" presetID="18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9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0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nodeType="afterEffect" presetClass="entr" presetSubtype="3" presetID="18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0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nodeType="afterEffect" presetClass="entr" presetSubtype="3" presetID="18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7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08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nodeType="afterEffect" presetClass="entr" presetSubtype="3" presetID="18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1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presetClass="entr" presetSubtype="0" presetID="1" grpId="2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24" grpId="14"/>
      <p:bldP build="whole" bldLvl="1" animBg="1" rev="0" advAuto="0" spid="109" grpId="6"/>
      <p:bldP build="whole" bldLvl="1" animBg="1" rev="0" advAuto="0" spid="137" grpId="21"/>
      <p:bldP build="whole" bldLvl="1" animBg="1" rev="0" advAuto="0" spid="144" grpId="25"/>
      <p:bldP build="whole" bldLvl="1" animBg="1" rev="0" advAuto="0" spid="114" grpId="9"/>
      <p:bldP build="whole" bldLvl="1" animBg="1" rev="0" advAuto="0" spid="127" grpId="16"/>
      <p:bldP build="whole" bldLvl="1" animBg="1" rev="0" advAuto="0" spid="139" grpId="22"/>
      <p:bldP build="whole" bldLvl="1" animBg="1" rev="0" advAuto="0" spid="108" grpId="5"/>
      <p:bldP build="whole" bldLvl="1" animBg="1" rev="0" advAuto="0" spid="148" grpId="27"/>
      <p:bldP build="whole" bldLvl="1" animBg="1" rev="0" advAuto="0" spid="131" grpId="18"/>
      <p:bldP build="whole" bldLvl="1" animBg="1" rev="0" advAuto="0" spid="120" grpId="12"/>
      <p:bldP build="whole" bldLvl="1" animBg="1" rev="0" advAuto="0" spid="140" grpId="23"/>
      <p:bldP build="whole" bldLvl="1" animBg="1" rev="0" advAuto="0" spid="133" grpId="19"/>
      <p:bldP build="whole" bldLvl="1" animBg="1" rev="0" advAuto="0" spid="104" grpId="3"/>
      <p:bldP build="whole" bldLvl="1" animBg="1" rev="0" advAuto="0" spid="116" grpId="10"/>
      <p:bldP build="whole" bldLvl="1" animBg="1" rev="0" advAuto="0" spid="126" grpId="15"/>
      <p:bldP build="whole" bldLvl="1" animBg="1" rev="0" advAuto="0" spid="106" grpId="4"/>
      <p:bldP build="whole" bldLvl="1" animBg="1" rev="0" advAuto="0" spid="122" grpId="13"/>
      <p:bldP build="whole" bldLvl="1" animBg="1" rev="0" advAuto="0" spid="111" grpId="7"/>
      <p:bldP build="whole" bldLvl="1" animBg="1" rev="0" advAuto="0" spid="135" grpId="20"/>
      <p:bldP build="whole" bldLvl="1" animBg="1" rev="0" advAuto="0" spid="118" grpId="11"/>
      <p:bldP build="whole" bldLvl="1" animBg="1" rev="0" advAuto="0" spid="100" grpId="1"/>
      <p:bldP build="whole" bldLvl="1" animBg="1" rev="0" advAuto="0" spid="142" grpId="24"/>
      <p:bldP build="whole" bldLvl="1" animBg="1" rev="0" advAuto="0" spid="129" grpId="17"/>
      <p:bldP build="whole" bldLvl="1" animBg="1" rev="0" advAuto="0" spid="112" grpId="8"/>
      <p:bldP build="whole" bldLvl="1" animBg="1" rev="0" advAuto="0" spid="146" grpId="26"/>
      <p:bldP build="whole" bldLvl="1" animBg="1" rev="0" advAuto="0" spid="10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roup 195"/>
          <p:cNvGrpSpPr/>
          <p:nvPr/>
        </p:nvGrpSpPr>
        <p:grpSpPr>
          <a:xfrm>
            <a:off x="-28155900" y="-2654300"/>
            <a:ext cx="50571400" cy="33536874"/>
            <a:chOff x="0" y="0"/>
            <a:chExt cx="50571400" cy="33536873"/>
          </a:xfrm>
        </p:grpSpPr>
        <p:pic>
          <p:nvPicPr>
            <p:cNvPr id="150" name="doc01805320131101160850_001.jpg"/>
            <p:cNvPicPr/>
            <p:nvPr/>
          </p:nvPicPr>
          <p:blipFill>
            <a:blip r:embed="rId2">
              <a:extLst/>
            </a:blip>
            <a:srcRect l="1597" t="1931" r="1597" b="6813"/>
            <a:stretch>
              <a:fillRect/>
            </a:stretch>
          </p:blipFill>
          <p:spPr>
            <a:xfrm>
              <a:off x="0" y="0"/>
              <a:ext cx="50571400" cy="33536874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sx="100000" sy="100000" kx="0" ky="0" algn="b" rotWithShape="0" blurRad="190500" dist="444500" dir="3013135">
                <a:srgbClr val="000000"/>
              </a:outerShdw>
            </a:effectLst>
          </p:spPr>
        </p:pic>
        <p:pic>
          <p:nvPicPr>
            <p:cNvPr id="151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20327791">
              <a:off x="41106563" y="262890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53" name="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20327791">
              <a:off x="45782724" y="262890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55" name="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20327791">
              <a:off x="48274520" y="2628900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157" name="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rot="20327791">
              <a:off x="39504695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59" name="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0327791">
              <a:off x="42514266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61" name="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 rot="20327791">
              <a:off x="47999451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63" name="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 rot="20327791">
              <a:off x="41538221" y="3842537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165" name="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 rot="20327791">
              <a:off x="44612514" y="4027896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167" name="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20327791">
              <a:off x="45294701" y="4538298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69" name="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 rot="20327791">
              <a:off x="39992718" y="7758216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71" name="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 rot="20327791">
              <a:off x="43002289" y="7758216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73" name="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 rot="20327791">
              <a:off x="40353524" y="8276092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75" name="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 rot="20327791">
              <a:off x="38881099" y="10153029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77" name="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 rot="20327791">
              <a:off x="43002289" y="10314833"/>
              <a:ext cx="964801" cy="1045704"/>
            </a:xfrm>
            <a:prstGeom prst="rect">
              <a:avLst/>
            </a:prstGeom>
            <a:effectLst/>
          </p:spPr>
        </p:pic>
        <p:pic>
          <p:nvPicPr>
            <p:cNvPr id="179" name="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 rot="20327791">
              <a:off x="45294701" y="10314833"/>
              <a:ext cx="964801" cy="1045704"/>
            </a:xfrm>
            <a:prstGeom prst="rect">
              <a:avLst/>
            </a:prstGeom>
            <a:effectLst/>
          </p:spPr>
        </p:pic>
        <p:pic>
          <p:nvPicPr>
            <p:cNvPr id="181" name=""/>
            <p:cNvPicPr/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 rot="20327791">
              <a:off x="38878870" y="1083271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83" name=""/>
            <p:cNvPicPr/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 rot="20327791">
              <a:off x="38878870" y="11463749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85" name=""/>
            <p:cNvPicPr/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20327791">
              <a:off x="45588559" y="1215951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87" name=""/>
            <p:cNvPicPr/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 rot="20327791">
              <a:off x="47158067" y="13955545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189" name=""/>
            <p:cNvPicPr/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 rot="20327791">
              <a:off x="38096992" y="14651307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91" name=""/>
            <p:cNvPicPr/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 rot="20327791">
              <a:off x="39377478" y="14651307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193" name=""/>
            <p:cNvPicPr/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 rot="20327791">
              <a:off x="38585015" y="15329572"/>
              <a:ext cx="964801" cy="1045703"/>
            </a:xfrm>
            <a:prstGeom prst="rect">
              <a:avLst/>
            </a:prstGeom>
            <a:effectLst/>
          </p:spPr>
        </p:pic>
      </p:grpSp>
      <p:sp>
        <p:nvSpPr>
          <p:cNvPr id="196" name="Shape 196"/>
          <p:cNvSpPr/>
          <p:nvPr/>
        </p:nvSpPr>
        <p:spPr>
          <a:xfrm rot="21176918">
            <a:off x="591244" y="874097"/>
            <a:ext cx="336423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WHEN</a:t>
            </a:r>
          </a:p>
        </p:txBody>
      </p:sp>
      <p:sp>
        <p:nvSpPr>
          <p:cNvPr id="197" name="Shape 197"/>
          <p:cNvSpPr/>
          <p:nvPr/>
        </p:nvSpPr>
        <p:spPr>
          <a:xfrm rot="21176918">
            <a:off x="5081530" y="874097"/>
            <a:ext cx="52768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I</a:t>
            </a:r>
          </a:p>
        </p:txBody>
      </p:sp>
      <p:sp>
        <p:nvSpPr>
          <p:cNvPr id="198" name="Shape 198"/>
          <p:cNvSpPr/>
          <p:nvPr/>
        </p:nvSpPr>
        <p:spPr>
          <a:xfrm rot="21439299">
            <a:off x="800550" y="2916329"/>
            <a:ext cx="70231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STOPPED</a:t>
            </a:r>
          </a:p>
        </p:txBody>
      </p:sp>
      <p:sp>
        <p:nvSpPr>
          <p:cNvPr id="199" name="Shape 199"/>
          <p:cNvSpPr/>
          <p:nvPr/>
        </p:nvSpPr>
        <p:spPr>
          <a:xfrm rot="21176918">
            <a:off x="4729502" y="5484697"/>
            <a:ext cx="424815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CARING</a:t>
            </a:r>
          </a:p>
        </p:txBody>
      </p:sp>
      <p:sp>
        <p:nvSpPr>
          <p:cNvPr id="200" name="Shape 200"/>
          <p:cNvSpPr/>
          <p:nvPr/>
        </p:nvSpPr>
        <p:spPr>
          <a:xfrm rot="224943">
            <a:off x="728375" y="7034583"/>
            <a:ext cx="367474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WHAT</a:t>
            </a:r>
          </a:p>
        </p:txBody>
      </p:sp>
    </p:spTree>
  </p:cSld>
  <p:clrMapOvr>
    <a:masterClrMapping/>
  </p:clrMapOvr>
  <p:transition spd="med" advClick="0" advTm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roup 247"/>
          <p:cNvGrpSpPr/>
          <p:nvPr/>
        </p:nvGrpSpPr>
        <p:grpSpPr>
          <a:xfrm>
            <a:off x="-28155900" y="-11116697"/>
            <a:ext cx="50571400" cy="33536875"/>
            <a:chOff x="0" y="0"/>
            <a:chExt cx="50571400" cy="33536873"/>
          </a:xfrm>
        </p:grpSpPr>
        <p:pic>
          <p:nvPicPr>
            <p:cNvPr id="202" name="doc01805320131101160850_001.jpg"/>
            <p:cNvPicPr/>
            <p:nvPr/>
          </p:nvPicPr>
          <p:blipFill>
            <a:blip r:embed="rId2">
              <a:extLst/>
            </a:blip>
            <a:srcRect l="1597" t="1931" r="1597" b="6813"/>
            <a:stretch>
              <a:fillRect/>
            </a:stretch>
          </p:blipFill>
          <p:spPr>
            <a:xfrm>
              <a:off x="0" y="0"/>
              <a:ext cx="50571400" cy="33536874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sx="100000" sy="100000" kx="0" ky="0" algn="b" rotWithShape="0" blurRad="190500" dist="444500" dir="3013135">
                <a:srgbClr val="000000"/>
              </a:outerShdw>
            </a:effectLst>
          </p:spPr>
        </p:pic>
        <p:pic>
          <p:nvPicPr>
            <p:cNvPr id="203" name="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20327791">
              <a:off x="41106563" y="262890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05" name="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20327791">
              <a:off x="45782724" y="262890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07" name="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20327791">
              <a:off x="48274520" y="2628900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209" name="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rot="20327791">
              <a:off x="39504695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11" name="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0327791">
              <a:off x="42514266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13" name="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 rot="20327791">
              <a:off x="47999451" y="3324661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15" name=""/>
            <p:cNvPicPr/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 rot="20327791">
              <a:off x="41538221" y="3842537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217" name=""/>
            <p:cNvPicPr/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 rot="20327791">
              <a:off x="44612514" y="4027896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219" name=""/>
            <p:cNvPicPr/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 rot="20327791">
              <a:off x="45294701" y="4538298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21" name=""/>
            <p:cNvPicPr/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 rot="20327791">
              <a:off x="39992718" y="7758216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23" name=""/>
            <p:cNvPicPr/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 rot="20327791">
              <a:off x="43002289" y="7758216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25" name=""/>
            <p:cNvPicPr/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 rot="20327791">
              <a:off x="40353524" y="8276092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27" name=""/>
            <p:cNvPicPr/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 rot="20327791">
              <a:off x="38881099" y="10153029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29" name=""/>
            <p:cNvPicPr/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 rot="20327791">
              <a:off x="43002289" y="10314833"/>
              <a:ext cx="964801" cy="1045704"/>
            </a:xfrm>
            <a:prstGeom prst="rect">
              <a:avLst/>
            </a:prstGeom>
            <a:effectLst/>
          </p:spPr>
        </p:pic>
        <p:pic>
          <p:nvPicPr>
            <p:cNvPr id="231" name=""/>
            <p:cNvPicPr/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 rot="20327791">
              <a:off x="45294701" y="10314833"/>
              <a:ext cx="964801" cy="1045704"/>
            </a:xfrm>
            <a:prstGeom prst="rect">
              <a:avLst/>
            </a:prstGeom>
            <a:effectLst/>
          </p:spPr>
        </p:pic>
        <p:pic>
          <p:nvPicPr>
            <p:cNvPr id="233" name=""/>
            <p:cNvPicPr/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 rot="20327791">
              <a:off x="38878870" y="1083271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35" name=""/>
            <p:cNvPicPr/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 rot="20327791">
              <a:off x="38878870" y="11463749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37" name=""/>
            <p:cNvPicPr/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 rot="20327791">
              <a:off x="45588559" y="12159510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39" name=""/>
            <p:cNvPicPr/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 rot="20327791">
              <a:off x="47158067" y="13955545"/>
              <a:ext cx="964800" cy="1045703"/>
            </a:xfrm>
            <a:prstGeom prst="rect">
              <a:avLst/>
            </a:prstGeom>
            <a:effectLst/>
          </p:spPr>
        </p:pic>
        <p:pic>
          <p:nvPicPr>
            <p:cNvPr id="241" name=""/>
            <p:cNvPicPr/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 rot="20327791">
              <a:off x="38096992" y="14651307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43" name=""/>
            <p:cNvPicPr/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 rot="20327791">
              <a:off x="39377478" y="14651307"/>
              <a:ext cx="964801" cy="1045703"/>
            </a:xfrm>
            <a:prstGeom prst="rect">
              <a:avLst/>
            </a:prstGeom>
            <a:effectLst/>
          </p:spPr>
        </p:pic>
        <p:pic>
          <p:nvPicPr>
            <p:cNvPr id="245" name=""/>
            <p:cNvPicPr/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 rot="20327791">
              <a:off x="38585015" y="15329572"/>
              <a:ext cx="964801" cy="1045703"/>
            </a:xfrm>
            <a:prstGeom prst="rect">
              <a:avLst/>
            </a:prstGeom>
            <a:effectLst/>
          </p:spPr>
        </p:pic>
      </p:grpSp>
      <p:sp>
        <p:nvSpPr>
          <p:cNvPr id="248" name="Shape 248"/>
          <p:cNvSpPr/>
          <p:nvPr/>
        </p:nvSpPr>
        <p:spPr>
          <a:xfrm rot="21176918">
            <a:off x="591244" y="874097"/>
            <a:ext cx="336423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WHEN</a:t>
            </a:r>
          </a:p>
        </p:txBody>
      </p:sp>
      <p:sp>
        <p:nvSpPr>
          <p:cNvPr id="249" name="Shape 249"/>
          <p:cNvSpPr/>
          <p:nvPr/>
        </p:nvSpPr>
        <p:spPr>
          <a:xfrm rot="21176918">
            <a:off x="5081530" y="874097"/>
            <a:ext cx="52768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I</a:t>
            </a:r>
          </a:p>
        </p:txBody>
      </p:sp>
      <p:sp>
        <p:nvSpPr>
          <p:cNvPr id="250" name="Shape 250"/>
          <p:cNvSpPr/>
          <p:nvPr/>
        </p:nvSpPr>
        <p:spPr>
          <a:xfrm rot="21439299">
            <a:off x="800550" y="2916329"/>
            <a:ext cx="70231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STOPPED</a:t>
            </a:r>
          </a:p>
        </p:txBody>
      </p:sp>
      <p:sp>
        <p:nvSpPr>
          <p:cNvPr id="251" name="Shape 251"/>
          <p:cNvSpPr/>
          <p:nvPr/>
        </p:nvSpPr>
        <p:spPr>
          <a:xfrm rot="21176918">
            <a:off x="4729502" y="5484697"/>
            <a:ext cx="4248151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CARING</a:t>
            </a:r>
          </a:p>
        </p:txBody>
      </p:sp>
      <p:sp>
        <p:nvSpPr>
          <p:cNvPr id="252" name="Shape 252"/>
          <p:cNvSpPr/>
          <p:nvPr/>
        </p:nvSpPr>
        <p:spPr>
          <a:xfrm rot="224943">
            <a:off x="728375" y="7034583"/>
            <a:ext cx="367474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WHAT</a:t>
            </a:r>
          </a:p>
        </p:txBody>
      </p:sp>
      <p:pic>
        <p:nvPicPr>
          <p:cNvPr id="253" name=""/>
          <p:cNvPicPr/>
          <p:nvPr/>
        </p:nvPicPr>
        <p:blipFill>
          <a:blip r:embed="rId25">
            <a:extLst/>
          </a:blip>
          <a:stretch>
            <a:fillRect/>
          </a:stretch>
        </p:blipFill>
        <p:spPr>
          <a:xfrm rot="20327791">
            <a:off x="14320787" y="4730622"/>
            <a:ext cx="964801" cy="1045704"/>
          </a:xfrm>
          <a:prstGeom prst="rect">
            <a:avLst/>
          </a:prstGeom>
        </p:spPr>
      </p:pic>
      <p:pic>
        <p:nvPicPr>
          <p:cNvPr id="255" name=""/>
          <p:cNvPicPr/>
          <p:nvPr/>
        </p:nvPicPr>
        <p:blipFill>
          <a:blip r:embed="rId26">
            <a:extLst/>
          </a:blip>
          <a:stretch>
            <a:fillRect/>
          </a:stretch>
        </p:blipFill>
        <p:spPr>
          <a:xfrm rot="20327791">
            <a:off x="10097679" y="5646765"/>
            <a:ext cx="964801" cy="1045703"/>
          </a:xfrm>
          <a:prstGeom prst="rect">
            <a:avLst/>
          </a:prstGeom>
        </p:spPr>
      </p:pic>
      <p:pic>
        <p:nvPicPr>
          <p:cNvPr id="257" name=""/>
          <p:cNvPicPr/>
          <p:nvPr/>
        </p:nvPicPr>
        <p:blipFill>
          <a:blip r:embed="rId27">
            <a:extLst/>
          </a:blip>
          <a:stretch>
            <a:fillRect/>
          </a:stretch>
        </p:blipFill>
        <p:spPr>
          <a:xfrm rot="20327791">
            <a:off x="12346768" y="5466320"/>
            <a:ext cx="964800" cy="1045703"/>
          </a:xfrm>
          <a:prstGeom prst="rect">
            <a:avLst/>
          </a:prstGeom>
        </p:spPr>
      </p:pic>
      <p:sp>
        <p:nvSpPr>
          <p:cNvPr id="259" name="Shape 259"/>
          <p:cNvSpPr/>
          <p:nvPr/>
        </p:nvSpPr>
        <p:spPr>
          <a:xfrm rot="14608">
            <a:off x="5356228" y="7556640"/>
            <a:ext cx="2539366" cy="20447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15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5000">
                <a:solidFill>
                  <a:srgbClr val="FFFFFF"/>
                </a:solidFill>
              </a:rPr>
              <a:t>YOU</a:t>
            </a:r>
          </a:p>
        </p:txBody>
      </p:sp>
      <p:pic>
        <p:nvPicPr>
          <p:cNvPr id="260" name=""/>
          <p:cNvPicPr/>
          <p:nvPr/>
        </p:nvPicPr>
        <p:blipFill>
          <a:blip r:embed="rId28">
            <a:extLst/>
          </a:blip>
          <a:stretch>
            <a:fillRect/>
          </a:stretch>
        </p:blipFill>
        <p:spPr>
          <a:xfrm rot="20327791">
            <a:off x="14320787" y="5466320"/>
            <a:ext cx="964801" cy="1045703"/>
          </a:xfrm>
          <a:prstGeom prst="rect">
            <a:avLst/>
          </a:prstGeom>
        </p:spPr>
      </p:pic>
      <p:pic>
        <p:nvPicPr>
          <p:cNvPr id="262" name=""/>
          <p:cNvPicPr/>
          <p:nvPr/>
        </p:nvPicPr>
        <p:blipFill>
          <a:blip r:embed="rId29">
            <a:extLst/>
          </a:blip>
          <a:stretch>
            <a:fillRect/>
          </a:stretch>
        </p:blipFill>
        <p:spPr>
          <a:xfrm rot="20327791">
            <a:off x="19369101" y="6164641"/>
            <a:ext cx="964801" cy="1045704"/>
          </a:xfrm>
          <a:prstGeom prst="rect">
            <a:avLst/>
          </a:prstGeom>
        </p:spPr>
      </p:pic>
      <p:pic>
        <p:nvPicPr>
          <p:cNvPr id="264" name=""/>
          <p:cNvPicPr/>
          <p:nvPr/>
        </p:nvPicPr>
        <p:blipFill>
          <a:blip r:embed="rId30">
            <a:extLst/>
          </a:blip>
          <a:stretch>
            <a:fillRect/>
          </a:stretch>
        </p:blipFill>
        <p:spPr>
          <a:xfrm rot="20327791">
            <a:off x="13742883" y="6741686"/>
            <a:ext cx="964801" cy="1045704"/>
          </a:xfrm>
          <a:prstGeom prst="rect">
            <a:avLst/>
          </a:prstGeom>
        </p:spPr>
      </p:pic>
      <p:pic>
        <p:nvPicPr>
          <p:cNvPr id="266" name=""/>
          <p:cNvPicPr/>
          <p:nvPr/>
        </p:nvPicPr>
        <p:blipFill>
          <a:blip r:embed="rId31">
            <a:extLst/>
          </a:blip>
          <a:stretch>
            <a:fillRect/>
          </a:stretch>
        </p:blipFill>
        <p:spPr>
          <a:xfrm rot="20327791">
            <a:off x="18516128" y="6682518"/>
            <a:ext cx="964801" cy="1045703"/>
          </a:xfrm>
          <a:prstGeom prst="rect">
            <a:avLst/>
          </a:prstGeom>
        </p:spPr>
      </p:pic>
      <p:pic>
        <p:nvPicPr>
          <p:cNvPr id="268" name=""/>
          <p:cNvPicPr/>
          <p:nvPr/>
        </p:nvPicPr>
        <p:blipFill>
          <a:blip r:embed="rId32">
            <a:extLst/>
          </a:blip>
          <a:stretch>
            <a:fillRect/>
          </a:stretch>
        </p:blipFill>
        <p:spPr>
          <a:xfrm rot="20327791">
            <a:off x="19004151" y="7378279"/>
            <a:ext cx="964801" cy="1045704"/>
          </a:xfrm>
          <a:prstGeom prst="rect">
            <a:avLst/>
          </a:prstGeom>
        </p:spPr>
      </p:pic>
      <p:pic>
        <p:nvPicPr>
          <p:cNvPr id="270" name=""/>
          <p:cNvPicPr/>
          <p:nvPr/>
        </p:nvPicPr>
        <p:blipFill>
          <a:blip r:embed="rId33">
            <a:extLst/>
          </a:blip>
          <a:stretch>
            <a:fillRect/>
          </a:stretch>
        </p:blipFill>
        <p:spPr>
          <a:xfrm rot="20327791">
            <a:off x="10585702" y="8051958"/>
            <a:ext cx="964801" cy="1045704"/>
          </a:xfrm>
          <a:prstGeom prst="rect">
            <a:avLst/>
          </a:prstGeom>
        </p:spPr>
      </p:pic>
      <p:pic>
        <p:nvPicPr>
          <p:cNvPr id="272" name=""/>
          <p:cNvPicPr/>
          <p:nvPr/>
        </p:nvPicPr>
        <p:blipFill>
          <a:blip r:embed="rId34">
            <a:extLst/>
          </a:blip>
          <a:stretch>
            <a:fillRect/>
          </a:stretch>
        </p:blipFill>
        <p:spPr>
          <a:xfrm rot="20327791">
            <a:off x="18516128" y="8051958"/>
            <a:ext cx="964801" cy="1045704"/>
          </a:xfrm>
          <a:prstGeom prst="rect">
            <a:avLst/>
          </a:prstGeom>
        </p:spPr>
      </p:pic>
      <p:sp>
        <p:nvSpPr>
          <p:cNvPr id="274" name="Shape 274"/>
          <p:cNvSpPr/>
          <p:nvPr/>
        </p:nvSpPr>
        <p:spPr>
          <a:xfrm rot="20945876">
            <a:off x="1152874" y="10019565"/>
            <a:ext cx="774954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266700" dir="3013135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solidFill>
                  <a:srgbClr val="FF2600"/>
                </a:solidFill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2600"/>
                </a:solidFill>
              </a:rPr>
              <a:t>THOUGHT</a:t>
            </a:r>
          </a:p>
        </p:txBody>
      </p:sp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" presetID="18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nodeType="afterEffect" presetClass="entr" presetSubtype="3" presetID="18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1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nodeType="afterEffect" presetClass="entr" presetSubtype="3" presetID="18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5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presetClass="entr" presetSubtype="0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0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presetClass="entr" presetSubtype="3" presetID="18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25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nodeType="afterEffect" presetClass="entr" presetSubtype="3" presetID="18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29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nodeType="afterEffect" presetClass="entr" presetSubtype="3" presetID="18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33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nodeType="afterEffect" presetClass="entr" presetSubtype="3" presetID="18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37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nodeType="afterEffect" presetClass="entr" presetSubtype="3" presetID="18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1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nodeType="afterEffect" presetClass="entr" presetSubtype="3" presetID="18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5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nodeType="afterEffect" presetClass="entr" presetSubtype="3" presetID="18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49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presetClass="entr" presetSubtype="0" presetID="9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54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3" grpId="1"/>
      <p:bldP build="whole" bldLvl="1" animBg="1" rev="0" advAuto="0" spid="255" grpId="2"/>
      <p:bldP build="whole" bldLvl="1" animBg="1" rev="0" advAuto="0" spid="257" grpId="3"/>
      <p:bldP build="whole" bldLvl="1" animBg="1" rev="0" advAuto="0" spid="274" grpId="12"/>
      <p:bldP build="whole" bldLvl="1" animBg="1" rev="0" advAuto="0" spid="260" grpId="5"/>
      <p:bldP build="whole" bldLvl="1" animBg="1" rev="0" advAuto="0" spid="262" grpId="6"/>
      <p:bldP build="whole" bldLvl="1" animBg="1" rev="0" advAuto="0" spid="264" grpId="7"/>
      <p:bldP build="whole" bldLvl="1" animBg="1" rev="0" advAuto="0" spid="259" grpId="4"/>
      <p:bldP build="whole" bldLvl="1" animBg="1" rev="0" advAuto="0" spid="266" grpId="8"/>
      <p:bldP build="whole" bldLvl="1" animBg="1" rev="0" advAuto="0" spid="268" grpId="9"/>
      <p:bldP build="whole" bldLvl="1" animBg="1" rev="0" advAuto="0" spid="272" grpId="11"/>
      <p:bldP build="whole" bldLvl="1" animBg="1" rev="0" advAuto="0" spid="270" grpId="1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60650" y="1771650"/>
            <a:ext cx="19062700" cy="10172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08 We Are Never Ever Getting Back Together.mp3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8143759" y="11663602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7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Corrs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0875" y="-119820"/>
            <a:ext cx="13955641" cy="139556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cypher.jpg"/>
          <p:cNvPicPr/>
          <p:nvPr/>
        </p:nvPicPr>
        <p:blipFill>
          <a:blip r:embed="rId2">
            <a:alphaModFix amt="25254"/>
            <a:extLst/>
          </a:blip>
          <a:stretch>
            <a:fillRect/>
          </a:stretch>
        </p:blipFill>
        <p:spPr>
          <a:xfrm>
            <a:off x="-1" y="-1507805"/>
            <a:ext cx="24384001" cy="19339036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Shape 36"/>
          <p:cNvSpPr/>
          <p:nvPr/>
        </p:nvSpPr>
        <p:spPr>
          <a:xfrm rot="20393159">
            <a:off x="1423313" y="3435950"/>
            <a:ext cx="106299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3175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Cryptography</a:t>
            </a:r>
          </a:p>
        </p:txBody>
      </p:sp>
      <p:sp>
        <p:nvSpPr>
          <p:cNvPr id="37" name="Shape 37"/>
          <p:cNvSpPr/>
          <p:nvPr/>
        </p:nvSpPr>
        <p:spPr>
          <a:xfrm>
            <a:off x="7329182" y="8161713"/>
            <a:ext cx="12702846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What is the message hidden in this music?</a:t>
            </a:r>
          </a:p>
        </p:txBody>
      </p:sp>
      <p:pic>
        <p:nvPicPr>
          <p:cNvPr id="38" name="James1.mp3"/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904948" y="11076762"/>
            <a:ext cx="1651001" cy="838201"/>
          </a:xfrm>
          <a:prstGeom prst="rect">
            <a:avLst/>
          </a:prstGeom>
        </p:spPr>
      </p:pic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Franz-Ferdinan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6001" y="0"/>
            <a:ext cx="18287999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 advClick="1"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johann_sebastian_bach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9755" y="1580554"/>
            <a:ext cx="8572501" cy="10554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209478"/>
            <a:ext cx="24384001" cy="328296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Art of Fugue excerpt BACH.mp3"/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019300" y="1104900"/>
            <a:ext cx="1651000" cy="838200"/>
          </a:xfrm>
          <a:prstGeom prst="rect">
            <a:avLst/>
          </a:prstGeom>
        </p:spPr>
      </p:pic>
      <p:pic>
        <p:nvPicPr>
          <p:cNvPr id="289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-1209478"/>
            <a:ext cx="24384001" cy="32829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pasted-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" y="-1209474"/>
            <a:ext cx="24384001" cy="328296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presetClass="entr" presetSubtype="0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288"/>
                </p:tgtEl>
              </p:cMediaNode>
            </p:audio>
          </p:childTnLst>
        </p:cTn>
      </p:par>
    </p:tnLst>
    <p:bldLst>
      <p:bldP build="whole" bldLvl="1" animBg="1" rev="0" advAuto="0" spid="289" grpId="2"/>
      <p:bldP build="whole" bldLvl="1" animBg="1" rev="0" advAuto="0" spid="290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johann_sebastian_bach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1683" y="1580554"/>
            <a:ext cx="8572501" cy="105548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xit" presetSubtype="2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(left)" transition="out">
                                      <p:cBhvr>
                                        <p:cTn id="6" dur="2000" fill="hold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2 Liszt Prelude &amp; Fugue on BACH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987846" y="4343040"/>
            <a:ext cx="13853165" cy="7792406"/>
          </a:xfrm>
          <a:prstGeom prst="rect">
            <a:avLst/>
          </a:prstGeom>
        </p:spPr>
      </p:pic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9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Brahms String Sextet No. 2 in G Major 1st Mov EXCERPT A-G-A-H-E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0928102" y="11574793"/>
            <a:ext cx="1651001" cy="838201"/>
          </a:xfrm>
          <a:prstGeom prst="rect">
            <a:avLst/>
          </a:prstGeom>
        </p:spPr>
      </p:pic>
      <p:pic>
        <p:nvPicPr>
          <p:cNvPr id="297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74320" y="-1216449"/>
            <a:ext cx="21835360" cy="316884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74320" y="-1216449"/>
            <a:ext cx="21835360" cy="316884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296"/>
                </p:tgtEl>
              </p:cMediaNode>
            </p:audio>
          </p:childTnLst>
        </p:cTn>
      </p:par>
    </p:tnLst>
    <p:bldLst>
      <p:bldP build="whole" bldLvl="1" animBg="1" rev="0" advAuto="0" spid="298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4910" y="-1181359"/>
            <a:ext cx="20814180" cy="3020645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20327791">
            <a:off x="14511002" y="767919"/>
            <a:ext cx="749009" cy="823896"/>
          </a:xfrm>
          <a:prstGeom prst="rect">
            <a:avLst/>
          </a:prstGeom>
        </p:spPr>
      </p:pic>
      <p:pic>
        <p:nvPicPr>
          <p:cNvPr id="303" name="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 rot="20327791">
            <a:off x="15295864" y="942170"/>
            <a:ext cx="749009" cy="823896"/>
          </a:xfrm>
          <a:prstGeom prst="rect">
            <a:avLst/>
          </a:prstGeom>
        </p:spPr>
      </p:pic>
      <p:pic>
        <p:nvPicPr>
          <p:cNvPr id="305" name="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 rot="20327791">
            <a:off x="15843508" y="767919"/>
            <a:ext cx="749009" cy="823896"/>
          </a:xfrm>
          <a:prstGeom prst="rect">
            <a:avLst/>
          </a:prstGeom>
        </p:spPr>
      </p:pic>
      <p:pic>
        <p:nvPicPr>
          <p:cNvPr id="307" name="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 rot="20327791">
            <a:off x="16391152" y="767919"/>
            <a:ext cx="749009" cy="823896"/>
          </a:xfrm>
          <a:prstGeom prst="rect">
            <a:avLst/>
          </a:prstGeom>
        </p:spPr>
      </p:pic>
      <p:pic>
        <p:nvPicPr>
          <p:cNvPr id="309" name="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 rot="20327791">
            <a:off x="17014490" y="1043770"/>
            <a:ext cx="749008" cy="823896"/>
          </a:xfrm>
          <a:prstGeom prst="rect">
            <a:avLst/>
          </a:prstGeom>
        </p:spPr>
      </p:pic>
      <p:pic>
        <p:nvPicPr>
          <p:cNvPr id="311" name="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 rot="21199667">
            <a:off x="18015494" y="574575"/>
            <a:ext cx="2807615" cy="1397351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3" presetID="18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7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nodeType="afterEffect" presetClass="entr" presetSubtype="3" presetID="18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1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nodeType="afterEffect" presetClass="entr" presetSubtype="3" presetID="18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5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nodeType="afterEffect" presetClass="entr" presetSubtype="3" presetID="18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19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nodeType="afterEffect" presetClass="entr" presetSubtype="3" presetID="18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23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presetClass="entr" presetSubtype="3" presetID="18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 transition="in">
                                      <p:cBhvr>
                                        <p:cTn id="28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5" grpId="3"/>
      <p:bldP build="whole" bldLvl="1" animBg="1" rev="0" advAuto="0" spid="303" grpId="2"/>
      <p:bldP build="whole" bldLvl="1" animBg="1" rev="0" advAuto="0" spid="307" grpId="4"/>
      <p:bldP build="whole" bldLvl="1" animBg="1" rev="0" advAuto="0" spid="309" grpId="5"/>
      <p:bldP build="whole" bldLvl="1" animBg="1" rev="0" advAuto="0" spid="311" grpId="6"/>
      <p:bldP build="whole" bldLvl="1" animBg="1" rev="0" advAuto="0" spid="30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cypher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507805"/>
            <a:ext cx="24384001" cy="19339036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 rot="20393159">
            <a:off x="1423313" y="3435950"/>
            <a:ext cx="106299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3175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Cryptography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cypher.jpg"/>
          <p:cNvPicPr/>
          <p:nvPr/>
        </p:nvPicPr>
        <p:blipFill>
          <a:blip r:embed="rId3">
            <a:alphaModFix amt="25254"/>
            <a:extLst/>
          </a:blip>
          <a:stretch>
            <a:fillRect/>
          </a:stretch>
        </p:blipFill>
        <p:spPr>
          <a:xfrm>
            <a:off x="-1" y="-1507805"/>
            <a:ext cx="24384001" cy="19339036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hape 318"/>
          <p:cNvSpPr/>
          <p:nvPr/>
        </p:nvSpPr>
        <p:spPr>
          <a:xfrm rot="20393159">
            <a:off x="1423313" y="3435950"/>
            <a:ext cx="10629901" cy="26924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90500" dist="317500" dir="540000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0">
                <a:latin typeface="Cracked"/>
                <a:ea typeface="Cracked"/>
                <a:cs typeface="Cracked"/>
                <a:sym typeface="Cracke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0000">
                <a:solidFill>
                  <a:srgbClr val="FFFFFF"/>
                </a:solidFill>
              </a:rPr>
              <a:t>Cryptography</a:t>
            </a:r>
          </a:p>
        </p:txBody>
      </p:sp>
      <p:sp>
        <p:nvSpPr>
          <p:cNvPr id="319" name="Shape 319"/>
          <p:cNvSpPr/>
          <p:nvPr/>
        </p:nvSpPr>
        <p:spPr>
          <a:xfrm>
            <a:off x="7329182" y="8161713"/>
            <a:ext cx="12702846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What is the message hidden in this music?</a:t>
            </a:r>
          </a:p>
        </p:txBody>
      </p:sp>
    </p:spTree>
  </p:cSld>
  <p:clrMapOvr>
    <a:masterClrMapping/>
  </p:clrMapOvr>
  <p:transition spd="slow" advClick="1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pasted-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79608" y="-706146"/>
            <a:ext cx="20656209" cy="145967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pasted-image.pdf"/>
          <p:cNvPicPr/>
          <p:nvPr/>
        </p:nvPicPr>
        <p:blipFill>
          <a:blip r:embed="rId3">
            <a:extLst/>
          </a:blip>
          <a:srcRect l="39651" t="0" r="2955" b="0"/>
          <a:stretch>
            <a:fillRect/>
          </a:stretch>
        </p:blipFill>
        <p:spPr>
          <a:xfrm>
            <a:off x="-152400" y="-2245202"/>
            <a:ext cx="13560740" cy="166965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1246513" y="971301"/>
            <a:ext cx="920546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What does this say?</a:t>
            </a:r>
          </a:p>
        </p:txBody>
      </p:sp>
      <p:sp>
        <p:nvSpPr>
          <p:cNvPr id="41" name="Shape 41"/>
          <p:cNvSpPr/>
          <p:nvPr/>
        </p:nvSpPr>
        <p:spPr>
          <a:xfrm>
            <a:off x="20320" y="5283199"/>
            <a:ext cx="2434336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DSLVEVI DLIPH GSRH LFG URIHG NFHG YV GSV HNZIGVHG KVIHLM SVIV</a:t>
            </a:r>
          </a:p>
        </p:txBody>
      </p:sp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/>
        </p:nvSpPr>
        <p:spPr>
          <a:xfrm>
            <a:off x="1310207" y="966051"/>
            <a:ext cx="3479699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References</a:t>
            </a:r>
          </a:p>
        </p:txBody>
      </p:sp>
      <p:sp>
        <p:nvSpPr>
          <p:cNvPr id="327" name="Shape 327"/>
          <p:cNvSpPr/>
          <p:nvPr/>
        </p:nvSpPr>
        <p:spPr>
          <a:xfrm>
            <a:off x="2281036" y="2166331"/>
            <a:ext cx="20277964" cy="231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Hebern cypher machine - Greg Goebel </a:t>
            </a:r>
            <a:r>
              <a:rPr sz="2400" u="sng">
                <a:solidFill>
                  <a:srgbClr val="FFFFFF"/>
                </a:solidFill>
                <a:hlinkClick r:id="rId2" invalidUrl="" action="" tgtFrame="" tooltip="" history="1" highlightClick="0" endSnd="0"/>
              </a:rPr>
              <a:t>http://www.flickr.com/photos/37467370@N08/7606239970/</a:t>
            </a:r>
            <a:r>
              <a:rPr sz="2400">
                <a:solidFill>
                  <a:srgbClr val="FFFFFF"/>
                </a:solidFill>
              </a:rPr>
              <a:t> </a:t>
            </a:r>
            <a:endParaRPr sz="2400">
              <a:solidFill>
                <a:srgbClr val="FFFFFF"/>
              </a:solidFill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Hieroglyphics - Mahesh </a:t>
            </a:r>
            <a:r>
              <a:rPr sz="2400" u="sng">
                <a:solidFill>
                  <a:srgbClr val="FFFFFF"/>
                </a:solidFill>
                <a:hlinkClick r:id="rId3" invalidUrl="" action="" tgtFrame="" tooltip="" history="1" highlightClick="0" endSnd="0"/>
              </a:rPr>
              <a:t>http://www.flickr.com/photos/mahesh_f/3517736053/</a:t>
            </a:r>
            <a:endParaRPr sz="2400">
              <a:solidFill>
                <a:srgbClr val="FFFFFF"/>
              </a:solidFill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Five Americans - </a:t>
            </a:r>
            <a:r>
              <a:rPr sz="2400" u="sng">
                <a:solidFill>
                  <a:srgbClr val="FFFFFF"/>
                </a:solidFill>
                <a:hlinkClick r:id="rId4" invalidUrl="" action="" tgtFrame="" tooltip="" history="1" highlightClick="0" endSnd="0"/>
              </a:rPr>
              <a:t>http://en.wikipedia.org/wiki/File:Five_Americans.png</a:t>
            </a:r>
            <a:r>
              <a:rPr sz="2400">
                <a:solidFill>
                  <a:srgbClr val="FFFFFF"/>
                </a:solidFill>
              </a:rPr>
              <a:t> </a:t>
            </a:r>
            <a:endParaRPr sz="2400">
              <a:solidFill>
                <a:srgbClr val="FFFFFF"/>
              </a:solidFill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Brahms - </a:t>
            </a:r>
            <a:r>
              <a:rPr sz="2400" u="sng">
                <a:solidFill>
                  <a:srgbClr val="FFFFFF"/>
                </a:solidFill>
                <a:hlinkClick r:id="rId5" invalidUrl="" action="" tgtFrame="" tooltip="" history="1" highlightClick="0" endSnd="0"/>
              </a:rPr>
              <a:t>http://upload.wikimedia.org/wikipedia/commons/1/11/Johannes_Brahms_1853.jpg</a:t>
            </a:r>
            <a:r>
              <a:rPr sz="2400">
                <a:solidFill>
                  <a:srgbClr val="FFFFFF"/>
                </a:solidFill>
              </a:rPr>
              <a:t>  </a:t>
            </a:r>
            <a:endParaRPr sz="2400">
              <a:solidFill>
                <a:srgbClr val="FFFFFF"/>
              </a:solidFill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Liszt - </a:t>
            </a:r>
            <a:r>
              <a:rPr sz="2400" u="sng">
                <a:solidFill>
                  <a:srgbClr val="FFFFFF"/>
                </a:solidFill>
                <a:hlinkClick r:id="rId6" invalidUrl="" action="" tgtFrame="" tooltip="" history="1" highlightClick="0" endSnd="0"/>
              </a:rPr>
              <a:t>http://upload.wikimedia.org/wikipedia/commons/4/49/Liszt_(Lehmann_portrait).jpg</a:t>
            </a:r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1246513" y="971301"/>
            <a:ext cx="920546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What does this say?</a:t>
            </a:r>
          </a:p>
        </p:txBody>
      </p:sp>
      <p:sp>
        <p:nvSpPr>
          <p:cNvPr id="44" name="Shape 44"/>
          <p:cNvSpPr/>
          <p:nvPr/>
        </p:nvSpPr>
        <p:spPr>
          <a:xfrm>
            <a:off x="20320" y="5283199"/>
            <a:ext cx="2434336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DSLVEVI DLIPH GSRH LFG URIHG NFHG YV GSV HNZIGVHG KVIHLM SVIV</a:t>
            </a:r>
          </a:p>
        </p:txBody>
      </p:sp>
      <p:graphicFrame>
        <p:nvGraphicFramePr>
          <p:cNvPr id="45" name="Table 45"/>
          <p:cNvGraphicFramePr/>
          <p:nvPr/>
        </p:nvGraphicFramePr>
        <p:xfrm>
          <a:off x="2943551" y="9977834"/>
          <a:ext cx="18509598" cy="83645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</a:tblGrid>
              <a:tr h="823751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graphicFrame>
        <p:nvGraphicFramePr>
          <p:cNvPr id="46" name="Table 46"/>
          <p:cNvGraphicFramePr/>
          <p:nvPr/>
        </p:nvGraphicFramePr>
        <p:xfrm>
          <a:off x="2937201" y="9984184"/>
          <a:ext cx="18509598" cy="83645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</a:tblGrid>
              <a:tr h="823751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1246513" y="971301"/>
            <a:ext cx="920546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What does this say?</a:t>
            </a:r>
          </a:p>
        </p:txBody>
      </p:sp>
      <p:sp>
        <p:nvSpPr>
          <p:cNvPr id="49" name="Shape 49"/>
          <p:cNvSpPr/>
          <p:nvPr/>
        </p:nvSpPr>
        <p:spPr>
          <a:xfrm>
            <a:off x="20320" y="5283199"/>
            <a:ext cx="2434336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DSLVEVI DLIPH GSRH LFG URIHG NFHG YV GSV HNZIGVHG KVIHLM SVIV</a:t>
            </a:r>
          </a:p>
        </p:txBody>
      </p:sp>
      <p:graphicFrame>
        <p:nvGraphicFramePr>
          <p:cNvPr id="50" name="Table 50"/>
          <p:cNvGraphicFramePr/>
          <p:nvPr/>
        </p:nvGraphicFramePr>
        <p:xfrm>
          <a:off x="2943551" y="9977834"/>
          <a:ext cx="18509598" cy="188521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</a:tblGrid>
              <a:tr h="936256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  <a:tr h="936256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1246513" y="971301"/>
            <a:ext cx="920546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What does this say?</a:t>
            </a:r>
          </a:p>
        </p:txBody>
      </p:sp>
      <p:sp>
        <p:nvSpPr>
          <p:cNvPr id="53" name="Shape 53"/>
          <p:cNvSpPr/>
          <p:nvPr/>
        </p:nvSpPr>
        <p:spPr>
          <a:xfrm>
            <a:off x="20320" y="5283199"/>
            <a:ext cx="2434336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DSLVEVI DLIPH GSRH LFG URIHG NFHG YV GSV HNZIGVHG KVIHLM SVIV</a:t>
            </a:r>
          </a:p>
        </p:txBody>
      </p:sp>
      <p:graphicFrame>
        <p:nvGraphicFramePr>
          <p:cNvPr id="54" name="Table 54"/>
          <p:cNvGraphicFramePr/>
          <p:nvPr/>
        </p:nvGraphicFramePr>
        <p:xfrm>
          <a:off x="2943551" y="9977834"/>
          <a:ext cx="18509598" cy="188521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  <a:gridCol w="711419"/>
              </a:tblGrid>
              <a:tr h="936256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  <a:tr h="936256"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Z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Y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X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W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V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U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T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S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R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Q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P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O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N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M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L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K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J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I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H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G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F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E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D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C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B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5000">
                          <a:solidFill>
                            <a:srgbClr val="FFFFFF"/>
                          </a:solidFill>
                        </a:rPr>
                        <a:t>A</a:t>
                      </a:r>
                    </a:p>
                  </a:txBody>
                  <a:tcPr marL="50800" marR="50800" marT="50800" marB="5080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55" name="Shape 55"/>
          <p:cNvSpPr/>
          <p:nvPr/>
        </p:nvSpPr>
        <p:spPr>
          <a:xfrm>
            <a:off x="455929" y="5283199"/>
            <a:ext cx="2347214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0">
                <a:solidFill>
                  <a:srgbClr val="FFFFFF"/>
                </a:solidFill>
              </a:rPr>
              <a:t>WHOEVER WORKS THIS OUT MUST BE THE SMARTEST PERSON HERE</a:t>
            </a:r>
          </a:p>
        </p:txBody>
      </p:sp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xit" presetSubtype="0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6" dur="3000" fill="hold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nodeType="afterEffect" presetClass="entr" presetSubtype="0" presetID="9" grpId="2" fill="hold">
                                  <p:stCondLst>
                                    <p:cond delay="1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5" grpId="2"/>
      <p:bldP build="whole" bldLvl="1" animBg="1" rev="0" advAuto="0" spid="5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Hieroglyphics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1" cy="1625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Hyro2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98288" y="-1"/>
            <a:ext cx="2058742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8" presetID="2" grpId="1" fill="hold">
                                  <p:stCondLst>
                                    <p:cond delay="2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presetClass="exi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8" grpId="1"/>
      <p:bldP build="whole" bldLvl="1" animBg="1" rev="0" advAuto="0" spid="5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386448" y="2328473"/>
            <a:ext cx="23611105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3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300">
                <a:solidFill>
                  <a:srgbClr val="FFFFFF"/>
                </a:solidFill>
              </a:rPr>
              <a:t>.... . .-. .  .. ...  ... --- -- .  -- --- .-. ... .  -.-. --- -.. .</a:t>
            </a:r>
          </a:p>
        </p:txBody>
      </p:sp>
      <p:sp>
        <p:nvSpPr>
          <p:cNvPr id="61" name="Shape 61"/>
          <p:cNvSpPr/>
          <p:nvPr/>
        </p:nvSpPr>
        <p:spPr>
          <a:xfrm>
            <a:off x="6456673" y="9662273"/>
            <a:ext cx="11470654" cy="130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9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900">
                <a:solidFill>
                  <a:srgbClr val="FFFFFF"/>
                </a:solidFill>
              </a:rPr>
              <a:t>here is some morse code</a:t>
            </a:r>
          </a:p>
        </p:txBody>
      </p:sp>
      <p:pic>
        <p:nvPicPr>
          <p:cNvPr id="62" name="hereissomemorsecode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254087" y="5106908"/>
            <a:ext cx="1651001" cy="838201"/>
          </a:xfrm>
          <a:prstGeom prst="rect">
            <a:avLst/>
          </a:prstGeom>
        </p:spPr>
      </p:pic>
      <p:sp>
        <p:nvSpPr>
          <p:cNvPr id="63" name="Shape 63"/>
          <p:cNvSpPr/>
          <p:nvPr/>
        </p:nvSpPr>
        <p:spPr>
          <a:xfrm>
            <a:off x="8024520" y="10970373"/>
            <a:ext cx="8334960" cy="88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>
                <a:solidFill>
                  <a:srgbClr val="FFFFFF"/>
                </a:solidFill>
              </a:rPr>
              <a:t>http://www.morsecloud.com</a:t>
            </a:r>
          </a:p>
        </p:txBody>
      </p:sp>
      <p:graphicFrame>
        <p:nvGraphicFramePr>
          <p:cNvPr id="64" name="Table 64"/>
          <p:cNvGraphicFramePr/>
          <p:nvPr/>
        </p:nvGraphicFramePr>
        <p:xfrm>
          <a:off x="4558754" y="4648200"/>
          <a:ext cx="15279192" cy="44323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957882"/>
                <a:gridCol w="3291837"/>
                <a:gridCol w="3053298"/>
                <a:gridCol w="2767051"/>
                <a:gridCol w="3196421"/>
              </a:tblGrid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 _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 _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 ..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 ....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J .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 .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 _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 . _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 _ _ 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 . _ 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 ...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 ...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X _ ..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 _ . _ _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solidFill>
                        <a:srgbClr val="808080"/>
                      </a:solidFill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</a:tr>
              <a:tr h="736600">
                <a:tc gridSpan="5">
                  <a:txBody>
                    <a:bodyPr/>
                    <a:lstStyle/>
                    <a:p>
                      <a:pPr lvl="0" algn="l" defTabSz="914400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44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Z _ _ ..</a:t>
                      </a:r>
                    </a:p>
                  </a:txBody>
                  <a:tcPr marL="25400" marR="25400" marT="25400" marB="25400" anchor="ctr" anchorCtr="0" horzOverflow="overflow">
                    <a:lnL w="12700">
                      <a:solidFill>
                        <a:srgbClr val="808080"/>
                      </a:solidFill>
                      <a:miter lim="400000"/>
                    </a:lnL>
                    <a:lnR w="12700">
                      <a:miter lim="400000"/>
                    </a:lnR>
                    <a:lnT w="12700">
                      <a:solidFill>
                        <a:srgbClr val="808080"/>
                      </a:solidFill>
                      <a:miter lim="400000"/>
                    </a:lnT>
                    <a:lnB w="12700">
                      <a:solidFill>
                        <a:srgbClr val="808080"/>
                      </a:solidFill>
                      <a:miter lim="400000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 advClick="1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presetClass="entr" presetSubtype="0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presetClass="entr" presetSubtype="0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22" fill="hold" display="0">
                  <p:stCondLst>
                    <p:cond delay="indefinite"/>
                  </p:st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build="whole" bldLvl="1" animBg="1" rev="0" advAuto="0" spid="64" grpId="2"/>
      <p:bldP build="whole" bldLvl="1" animBg="1" rev="0" advAuto="0" spid="61" grpId="3"/>
      <p:bldP build="whole" bldLvl="1" animBg="1" rev="0" advAuto="0" spid="63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53 Western Union.m4a"/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12953477" y="7772400"/>
            <a:ext cx="1651001" cy="838200"/>
          </a:xfrm>
          <a:prstGeom prst="rect">
            <a:avLst/>
          </a:prstGeom>
        </p:spPr>
      </p:pic>
      <p:pic>
        <p:nvPicPr>
          <p:cNvPr id="67" name="Five_Americans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48960" y="2321116"/>
            <a:ext cx="7957634" cy="90737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mediacall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066C1"/>
            </a:gs>
            <a:gs pos="100000">
              <a:srgbClr val="094593"/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066C1"/>
            </a:gs>
            <a:gs pos="100000">
              <a:srgbClr val="094593"/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